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theme/theme2.xml" ContentType="application/vnd.openxmlformats-officedocument.theme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96" r:id="rId1"/>
  </p:sldMasterIdLst>
  <p:notesMasterIdLst>
    <p:notesMasterId r:id="rId7"/>
  </p:notesMasterIdLst>
  <p:sldIdLst>
    <p:sldId id="260" r:id="rId2"/>
    <p:sldId id="258" r:id="rId3"/>
    <p:sldId id="267" r:id="rId4"/>
    <p:sldId id="257" r:id="rId5"/>
    <p:sldId id="268" r:id="rId6"/>
  </p:sldIdLst>
  <p:sldSz cx="13716000" cy="13716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8282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4451"/>
    <p:restoredTop sz="94749"/>
  </p:normalViewPr>
  <p:slideViewPr>
    <p:cSldViewPr snapToGrid="0">
      <p:cViewPr varScale="1">
        <p:scale>
          <a:sx n="88" d="100"/>
          <a:sy n="88" d="100"/>
        </p:scale>
        <p:origin x="2864" y="2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openxmlformats.org/officeDocument/2006/relationships/customXml" Target="../customXml/item2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customXml" Target="../customXml/item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Relationship Id="rId14" Type="http://schemas.openxmlformats.org/officeDocument/2006/relationships/customXml" Target="../customXml/item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F51D38F-E2A1-FF4A-84F8-398DD21E27ED}" type="datetimeFigureOut">
              <a:rPr lang="en-US" smtClean="0"/>
              <a:t>5/15/25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5A4D7B-C355-9546-97F9-4254FB5C1A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13179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28700" y="2244726"/>
            <a:ext cx="11658600" cy="4775200"/>
          </a:xfrm>
        </p:spPr>
        <p:txBody>
          <a:bodyPr anchor="b"/>
          <a:lstStyle>
            <a:lvl1pPr algn="ctr">
              <a:defRPr sz="9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14500" y="7204076"/>
            <a:ext cx="10287000" cy="3311524"/>
          </a:xfrm>
        </p:spPr>
        <p:txBody>
          <a:bodyPr/>
          <a:lstStyle>
            <a:lvl1pPr marL="0" indent="0" algn="ctr">
              <a:buNone/>
              <a:defRPr sz="3600"/>
            </a:lvl1pPr>
            <a:lvl2pPr marL="685800" indent="0" algn="ctr">
              <a:buNone/>
              <a:defRPr sz="3000"/>
            </a:lvl2pPr>
            <a:lvl3pPr marL="1371600" indent="0" algn="ctr">
              <a:buNone/>
              <a:defRPr sz="2700"/>
            </a:lvl3pPr>
            <a:lvl4pPr marL="2057400" indent="0" algn="ctr">
              <a:buNone/>
              <a:defRPr sz="2400"/>
            </a:lvl4pPr>
            <a:lvl5pPr marL="2743200" indent="0" algn="ctr">
              <a:buNone/>
              <a:defRPr sz="2400"/>
            </a:lvl5pPr>
            <a:lvl6pPr marL="3429000" indent="0" algn="ctr">
              <a:buNone/>
              <a:defRPr sz="2400"/>
            </a:lvl6pPr>
            <a:lvl7pPr marL="4114800" indent="0" algn="ctr">
              <a:buNone/>
              <a:defRPr sz="2400"/>
            </a:lvl7pPr>
            <a:lvl8pPr marL="4800600" indent="0" algn="ctr">
              <a:buNone/>
              <a:defRPr sz="2400"/>
            </a:lvl8pPr>
            <a:lvl9pPr marL="5486400" indent="0" algn="ctr">
              <a:buNone/>
              <a:defRPr sz="24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252914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889263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815513" y="730250"/>
            <a:ext cx="2957513" cy="11623676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42976" y="730250"/>
            <a:ext cx="8701088" cy="11623676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782230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926376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5832" y="3419479"/>
            <a:ext cx="11830050" cy="5705474"/>
          </a:xfrm>
        </p:spPr>
        <p:txBody>
          <a:bodyPr anchor="b"/>
          <a:lstStyle>
            <a:lvl1pPr>
              <a:defRPr sz="9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35832" y="9178929"/>
            <a:ext cx="11830050" cy="3000374"/>
          </a:xfrm>
        </p:spPr>
        <p:txBody>
          <a:bodyPr/>
          <a:lstStyle>
            <a:lvl1pPr marL="0" indent="0">
              <a:buNone/>
              <a:defRPr sz="3600">
                <a:solidFill>
                  <a:schemeClr val="tx1"/>
                </a:solidFill>
              </a:defRPr>
            </a:lvl1pPr>
            <a:lvl2pPr marL="685800" indent="0">
              <a:buNone/>
              <a:defRPr sz="3000">
                <a:solidFill>
                  <a:schemeClr val="tx1">
                    <a:tint val="75000"/>
                  </a:schemeClr>
                </a:solidFill>
              </a:defRPr>
            </a:lvl2pPr>
            <a:lvl3pPr marL="13716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3pPr>
            <a:lvl4pPr marL="2057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4pPr>
            <a:lvl5pPr marL="27432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5pPr>
            <a:lvl6pPr marL="34290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6pPr>
            <a:lvl7pPr marL="41148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7pPr>
            <a:lvl8pPr marL="4800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8pPr>
            <a:lvl9pPr marL="5486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249840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42975" y="3651250"/>
            <a:ext cx="5829300" cy="87026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43725" y="3651250"/>
            <a:ext cx="5829300" cy="87026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243300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730253"/>
            <a:ext cx="11830050" cy="265112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4763" y="3362326"/>
            <a:ext cx="5802510" cy="1647824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44763" y="5010150"/>
            <a:ext cx="5802510" cy="73691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943726" y="3362326"/>
            <a:ext cx="5831087" cy="1647824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943726" y="5010150"/>
            <a:ext cx="5831087" cy="73691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000447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527196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179144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914400"/>
            <a:ext cx="4423767" cy="32004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31087" y="1974853"/>
            <a:ext cx="6943725" cy="9747250"/>
          </a:xfrm>
        </p:spPr>
        <p:txBody>
          <a:bodyPr/>
          <a:lstStyle>
            <a:lvl1pPr>
              <a:defRPr sz="4800"/>
            </a:lvl1pPr>
            <a:lvl2pPr>
              <a:defRPr sz="4200"/>
            </a:lvl2pPr>
            <a:lvl3pPr>
              <a:defRPr sz="3600"/>
            </a:lvl3pPr>
            <a:lvl4pPr>
              <a:defRPr sz="3000"/>
            </a:lvl4pPr>
            <a:lvl5pPr>
              <a:defRPr sz="3000"/>
            </a:lvl5pPr>
            <a:lvl6pPr>
              <a:defRPr sz="3000"/>
            </a:lvl6pPr>
            <a:lvl7pPr>
              <a:defRPr sz="3000"/>
            </a:lvl7pPr>
            <a:lvl8pPr>
              <a:defRPr sz="3000"/>
            </a:lvl8pPr>
            <a:lvl9pPr>
              <a:defRPr sz="3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4114800"/>
            <a:ext cx="4423767" cy="7623176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741539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914400"/>
            <a:ext cx="4423767" cy="32004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831087" y="1974853"/>
            <a:ext cx="6943725" cy="9747250"/>
          </a:xfrm>
        </p:spPr>
        <p:txBody>
          <a:bodyPr anchor="t"/>
          <a:lstStyle>
            <a:lvl1pPr marL="0" indent="0">
              <a:buNone/>
              <a:defRPr sz="4800"/>
            </a:lvl1pPr>
            <a:lvl2pPr marL="685800" indent="0">
              <a:buNone/>
              <a:defRPr sz="4200"/>
            </a:lvl2pPr>
            <a:lvl3pPr marL="1371600" indent="0">
              <a:buNone/>
              <a:defRPr sz="3600"/>
            </a:lvl3pPr>
            <a:lvl4pPr marL="2057400" indent="0">
              <a:buNone/>
              <a:defRPr sz="3000"/>
            </a:lvl4pPr>
            <a:lvl5pPr marL="2743200" indent="0">
              <a:buNone/>
              <a:defRPr sz="3000"/>
            </a:lvl5pPr>
            <a:lvl6pPr marL="3429000" indent="0">
              <a:buNone/>
              <a:defRPr sz="3000"/>
            </a:lvl6pPr>
            <a:lvl7pPr marL="4114800" indent="0">
              <a:buNone/>
              <a:defRPr sz="3000"/>
            </a:lvl7pPr>
            <a:lvl8pPr marL="4800600" indent="0">
              <a:buNone/>
              <a:defRPr sz="3000"/>
            </a:lvl8pPr>
            <a:lvl9pPr marL="5486400" indent="0">
              <a:buNone/>
              <a:defRPr sz="3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4114800"/>
            <a:ext cx="4423767" cy="7623176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213234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42975" y="730253"/>
            <a:ext cx="11830050" cy="2651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2975" y="3651250"/>
            <a:ext cx="11830050" cy="87026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42975" y="12712703"/>
            <a:ext cx="30861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241EB8-164C-FC4F-A768-2C7413F753D7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43425" y="12712703"/>
            <a:ext cx="462915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686925" y="12712703"/>
            <a:ext cx="30861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562701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8280" userDrawn="1">
          <p15:clr>
            <a:srgbClr val="F26B43"/>
          </p15:clr>
        </p15:guide>
        <p15:guide id="2" pos="6035" userDrawn="1">
          <p15:clr>
            <a:srgbClr val="F26B43"/>
          </p15:clr>
        </p15:guide>
        <p15:guide id="3" pos="4279" userDrawn="1">
          <p15:clr>
            <a:srgbClr val="F26B43"/>
          </p15:clr>
        </p15:guide>
        <p15:guide id="4" orient="horz" pos="7647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erson decorating cookies&#10;&#10;Description automatically generated">
            <a:extLst>
              <a:ext uri="{FF2B5EF4-FFF2-40B4-BE49-F238E27FC236}">
                <a16:creationId xmlns:a16="http://schemas.microsoft.com/office/drawing/2014/main" id="{EF943207-F833-F183-399F-25BA138525D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3126"/>
            <a:ext cx="13716000" cy="13716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3E447C19-29D0-9F7A-F4E1-801BF5FF9967}"/>
              </a:ext>
            </a:extLst>
          </p:cNvPr>
          <p:cNvSpPr/>
          <p:nvPr/>
        </p:nvSpPr>
        <p:spPr>
          <a:xfrm flipV="1">
            <a:off x="7719237" y="8932190"/>
            <a:ext cx="5722721" cy="97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11A21CC-98BC-14A6-4D69-976A07DE0F9C}"/>
              </a:ext>
            </a:extLst>
          </p:cNvPr>
          <p:cNvSpPr txBox="1"/>
          <p:nvPr/>
        </p:nvSpPr>
        <p:spPr>
          <a:xfrm>
            <a:off x="7719237" y="9003591"/>
            <a:ext cx="555854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Siguria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e </a:t>
            </a:r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aditivëve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? 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EFFAF310-CE57-E2E1-5043-9418B77911FA}"/>
              </a:ext>
            </a:extLst>
          </p:cNvPr>
          <p:cNvSpPr/>
          <p:nvPr/>
        </p:nvSpPr>
        <p:spPr>
          <a:xfrm>
            <a:off x="7883413" y="9870396"/>
            <a:ext cx="5558546" cy="13892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608B8744-872E-280F-B7E1-AC85918EB584}"/>
              </a:ext>
            </a:extLst>
          </p:cNvPr>
          <p:cNvSpPr txBox="1"/>
          <p:nvPr/>
        </p:nvSpPr>
        <p:spPr>
          <a:xfrm>
            <a:off x="5886775" y="9990645"/>
            <a:ext cx="7391007" cy="1123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Prioriteti</a:t>
            </a:r>
            <a:r>
              <a:rPr lang="en-US" sz="6700" b="1" dirty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 </a:t>
            </a:r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ynë</a:t>
            </a:r>
            <a:endParaRPr lang="en-US" sz="6700" b="1" dirty="0">
              <a:latin typeface="Roboto Black" panose="02000000000000000000" pitchFamily="2" charset="0"/>
              <a:ea typeface="Roboto Black" panose="02000000000000000000" pitchFamily="2" charset="0"/>
              <a:cs typeface="Roboto Black" panose="02000000000000000000" pitchFamily="2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BA665C5-1832-E13D-EED7-23128ECDDF86}"/>
              </a:ext>
            </a:extLst>
          </p:cNvPr>
          <p:cNvSpPr/>
          <p:nvPr/>
        </p:nvSpPr>
        <p:spPr>
          <a:xfrm flipV="1">
            <a:off x="321382" y="363455"/>
            <a:ext cx="4867306" cy="972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CFCFCBA-C6F9-E31B-005E-AEC3865481B3}"/>
              </a:ext>
            </a:extLst>
          </p:cNvPr>
          <p:cNvSpPr/>
          <p:nvPr/>
        </p:nvSpPr>
        <p:spPr>
          <a:xfrm>
            <a:off x="321383" y="1301660"/>
            <a:ext cx="5565392" cy="13892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34FA3F9-E466-0DF1-15B7-3947FD6F874B}"/>
              </a:ext>
            </a:extLst>
          </p:cNvPr>
          <p:cNvSpPr txBox="1"/>
          <p:nvPr/>
        </p:nvSpPr>
        <p:spPr>
          <a:xfrm>
            <a:off x="496970" y="435798"/>
            <a:ext cx="786022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Ngjyra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në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pjatë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?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1BC6958-9C2A-2C27-EF88-23EA0FA5FD92}"/>
              </a:ext>
            </a:extLst>
          </p:cNvPr>
          <p:cNvSpPr txBox="1"/>
          <p:nvPr/>
        </p:nvSpPr>
        <p:spPr>
          <a:xfrm>
            <a:off x="496971" y="1377025"/>
            <a:ext cx="6361032" cy="1123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Zgjedhja</a:t>
            </a:r>
            <a:r>
              <a:rPr lang="en-US" sz="6700" b="1" dirty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 </a:t>
            </a:r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juaj</a:t>
            </a:r>
            <a:endParaRPr lang="en-US" sz="6700" b="1" dirty="0">
              <a:latin typeface="Roboto Black" panose="02000000000000000000" pitchFamily="2" charset="0"/>
              <a:ea typeface="Roboto Black" panose="02000000000000000000" pitchFamily="2" charset="0"/>
              <a:cs typeface="Roboto Black" panose="02000000000000000000" pitchFamily="2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7E86960-DF13-9D1C-5C36-FA6A30D30D46}"/>
              </a:ext>
            </a:extLst>
          </p:cNvPr>
          <p:cNvSpPr/>
          <p:nvPr/>
        </p:nvSpPr>
        <p:spPr>
          <a:xfrm>
            <a:off x="-45720" y="11581142"/>
            <a:ext cx="13807440" cy="2157984"/>
          </a:xfrm>
          <a:prstGeom prst="rect">
            <a:avLst/>
          </a:prstGeom>
          <a:solidFill>
            <a:srgbClr val="2828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pic>
        <p:nvPicPr>
          <p:cNvPr id="7" name="Picture 6" descr="A black and white logo&#10;&#10;Description automatically generated">
            <a:extLst>
              <a:ext uri="{FF2B5EF4-FFF2-40B4-BE49-F238E27FC236}">
                <a16:creationId xmlns:a16="http://schemas.microsoft.com/office/drawing/2014/main" id="{E16A1A82-2F5A-080F-45B2-BA06E54B458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00120" y="11597235"/>
            <a:ext cx="4110444" cy="215798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F72CD93F-79D1-7257-509B-AEFA44B51607}"/>
              </a:ext>
            </a:extLst>
          </p:cNvPr>
          <p:cNvSpPr txBox="1"/>
          <p:nvPr/>
        </p:nvSpPr>
        <p:spPr>
          <a:xfrm>
            <a:off x="537262" y="12685961"/>
            <a:ext cx="11707124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300" spc="-1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Shkencë</a:t>
            </a:r>
            <a:r>
              <a:rPr lang="en-US" sz="3300" spc="-1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e </a:t>
            </a:r>
            <a:r>
              <a:rPr lang="en-US" sz="3300" spc="-1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besuar</a:t>
            </a:r>
            <a:r>
              <a:rPr lang="en-US" sz="3300" spc="-1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, </a:t>
            </a:r>
            <a:r>
              <a:rPr lang="en-US" sz="3300" spc="-1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ushqim</a:t>
            </a:r>
            <a:r>
              <a:rPr lang="en-US" sz="3300" spc="-1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en-US" sz="3300" spc="-1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i</a:t>
            </a:r>
            <a:r>
              <a:rPr lang="en-US" sz="3300" spc="-1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en-US" sz="3300" spc="-1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sigurt</a:t>
            </a:r>
            <a:endParaRPr lang="en-US" sz="3300" spc="-100" dirty="0">
              <a:solidFill>
                <a:schemeClr val="bg1"/>
              </a:solidFill>
              <a:latin typeface="Roboto Medium" panose="02000000000000000000" pitchFamily="2" charset="0"/>
              <a:ea typeface="Roboto Medium" panose="02000000000000000000" pitchFamily="2" charset="0"/>
              <a:cs typeface="Roboto Medium" panose="02000000000000000000" pitchFamily="2" charset="0"/>
            </a:endParaRPr>
          </a:p>
        </p:txBody>
      </p:sp>
      <p:pic>
        <p:nvPicPr>
          <p:cNvPr id="9" name="Picture 8" descr="A green and black logo&#10;&#10;Description automatically generated">
            <a:extLst>
              <a:ext uri="{FF2B5EF4-FFF2-40B4-BE49-F238E27FC236}">
                <a16:creationId xmlns:a16="http://schemas.microsoft.com/office/drawing/2014/main" id="{F36DC239-3D5E-2440-D2F0-30AE4D202BE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34170" y="12185148"/>
            <a:ext cx="2837691" cy="9991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13943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A hand holding a pill in a spoon next to a spoon of pills&#10;&#10;Description automatically generated">
            <a:extLst>
              <a:ext uri="{FF2B5EF4-FFF2-40B4-BE49-F238E27FC236}">
                <a16:creationId xmlns:a16="http://schemas.microsoft.com/office/drawing/2014/main" id="{B414AC97-551D-CBE4-E860-B87EB7F8EB7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945"/>
            <a:ext cx="13720909" cy="12518136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A0C9A130-B436-55AC-494D-1D7DA16E804C}"/>
              </a:ext>
            </a:extLst>
          </p:cNvPr>
          <p:cNvSpPr/>
          <p:nvPr/>
        </p:nvSpPr>
        <p:spPr>
          <a:xfrm flipV="1">
            <a:off x="6352326" y="8932190"/>
            <a:ext cx="7089633" cy="97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B256FA1-BE17-2631-EDCC-CA35FE0E7D2C}"/>
              </a:ext>
            </a:extLst>
          </p:cNvPr>
          <p:cNvSpPr txBox="1"/>
          <p:nvPr/>
        </p:nvSpPr>
        <p:spPr>
          <a:xfrm>
            <a:off x="6188150" y="9003591"/>
            <a:ext cx="708963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Siguria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e </a:t>
            </a:r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suplementeve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? 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2D4807D-B651-0194-5E0A-44A54ACAA393}"/>
              </a:ext>
            </a:extLst>
          </p:cNvPr>
          <p:cNvSpPr/>
          <p:nvPr/>
        </p:nvSpPr>
        <p:spPr>
          <a:xfrm>
            <a:off x="7883413" y="9870396"/>
            <a:ext cx="5558546" cy="13892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A32E99D-1E08-0CF7-C516-C1DA57F4B19E}"/>
              </a:ext>
            </a:extLst>
          </p:cNvPr>
          <p:cNvSpPr txBox="1"/>
          <p:nvPr/>
        </p:nvSpPr>
        <p:spPr>
          <a:xfrm>
            <a:off x="5886775" y="9990645"/>
            <a:ext cx="7391007" cy="1123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Prioriteti</a:t>
            </a:r>
            <a:r>
              <a:rPr lang="en-US" sz="6700" b="1" dirty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 </a:t>
            </a:r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ynë</a:t>
            </a:r>
            <a:endParaRPr lang="en-US" sz="6700" b="1" dirty="0">
              <a:latin typeface="Roboto Black" panose="02000000000000000000" pitchFamily="2" charset="0"/>
              <a:ea typeface="Roboto Black" panose="02000000000000000000" pitchFamily="2" charset="0"/>
              <a:cs typeface="Roboto Black" panose="02000000000000000000" pitchFamily="2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9A15E3B-3A82-436B-7086-DF5E6F4DCD81}"/>
              </a:ext>
            </a:extLst>
          </p:cNvPr>
          <p:cNvSpPr/>
          <p:nvPr/>
        </p:nvSpPr>
        <p:spPr>
          <a:xfrm flipV="1">
            <a:off x="321382" y="363454"/>
            <a:ext cx="8376051" cy="972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4DBBD56-1C94-1FBA-CD42-F8DE9A320FC7}"/>
              </a:ext>
            </a:extLst>
          </p:cNvPr>
          <p:cNvSpPr/>
          <p:nvPr/>
        </p:nvSpPr>
        <p:spPr>
          <a:xfrm>
            <a:off x="321383" y="1301660"/>
            <a:ext cx="5565392" cy="13892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14BD538-2164-A6B5-8E21-C86D6C6ADBD6}"/>
              </a:ext>
            </a:extLst>
          </p:cNvPr>
          <p:cNvSpPr txBox="1"/>
          <p:nvPr/>
        </p:nvSpPr>
        <p:spPr>
          <a:xfrm>
            <a:off x="496970" y="435798"/>
            <a:ext cx="800907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Rritja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e </a:t>
            </a:r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nivelit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të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vitaminave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? 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E7FC7153-D92C-DCCD-2806-8DF1361EB7E2}"/>
              </a:ext>
            </a:extLst>
          </p:cNvPr>
          <p:cNvSpPr txBox="1"/>
          <p:nvPr/>
        </p:nvSpPr>
        <p:spPr>
          <a:xfrm>
            <a:off x="496971" y="1377025"/>
            <a:ext cx="6361032" cy="1123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Zgjedhja</a:t>
            </a:r>
            <a:r>
              <a:rPr lang="en-US" sz="6700" b="1" dirty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 </a:t>
            </a:r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juaj</a:t>
            </a:r>
            <a:endParaRPr lang="en-US" sz="6700" b="1" dirty="0">
              <a:latin typeface="Roboto Black" panose="02000000000000000000" pitchFamily="2" charset="0"/>
              <a:ea typeface="Roboto Black" panose="02000000000000000000" pitchFamily="2" charset="0"/>
              <a:cs typeface="Roboto Black" panose="02000000000000000000" pitchFamily="2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931A4F8-EAF3-D1CD-858F-0CDDC0464AB7}"/>
              </a:ext>
            </a:extLst>
          </p:cNvPr>
          <p:cNvSpPr/>
          <p:nvPr/>
        </p:nvSpPr>
        <p:spPr>
          <a:xfrm>
            <a:off x="-45720" y="11581142"/>
            <a:ext cx="13807440" cy="2157984"/>
          </a:xfrm>
          <a:prstGeom prst="rect">
            <a:avLst/>
          </a:prstGeom>
          <a:solidFill>
            <a:srgbClr val="2828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pic>
        <p:nvPicPr>
          <p:cNvPr id="15" name="Picture 14" descr="A black and white logo&#10;&#10;Description automatically generated">
            <a:extLst>
              <a:ext uri="{FF2B5EF4-FFF2-40B4-BE49-F238E27FC236}">
                <a16:creationId xmlns:a16="http://schemas.microsoft.com/office/drawing/2014/main" id="{C226A25B-744C-F3A6-BACF-9E9FF54DC5C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00120" y="11597235"/>
            <a:ext cx="4110444" cy="2157984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4CA0C0A3-C4C2-0035-B492-8A35BD1D3C0D}"/>
              </a:ext>
            </a:extLst>
          </p:cNvPr>
          <p:cNvSpPr txBox="1"/>
          <p:nvPr/>
        </p:nvSpPr>
        <p:spPr>
          <a:xfrm>
            <a:off x="537262" y="12685961"/>
            <a:ext cx="11707124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300" spc="-1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Shkencë</a:t>
            </a:r>
            <a:r>
              <a:rPr lang="en-US" sz="3300" spc="-1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e </a:t>
            </a:r>
            <a:r>
              <a:rPr lang="en-US" sz="3300" spc="-1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besuar</a:t>
            </a:r>
            <a:r>
              <a:rPr lang="en-US" sz="3300" spc="-1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, </a:t>
            </a:r>
            <a:r>
              <a:rPr lang="en-US" sz="3300" spc="-1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ushqim</a:t>
            </a:r>
            <a:r>
              <a:rPr lang="en-US" sz="3300" spc="-1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en-US" sz="3300" spc="-1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i</a:t>
            </a:r>
            <a:r>
              <a:rPr lang="en-US" sz="3300" spc="-1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en-US" sz="3300" spc="-1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sigurt</a:t>
            </a:r>
            <a:endParaRPr lang="en-US" sz="3300" spc="-100" dirty="0">
              <a:solidFill>
                <a:schemeClr val="bg1"/>
              </a:solidFill>
              <a:latin typeface="Roboto Medium" panose="02000000000000000000" pitchFamily="2" charset="0"/>
              <a:ea typeface="Roboto Medium" panose="02000000000000000000" pitchFamily="2" charset="0"/>
              <a:cs typeface="Roboto Medium" panose="02000000000000000000" pitchFamily="2" charset="0"/>
            </a:endParaRPr>
          </a:p>
        </p:txBody>
      </p:sp>
      <p:pic>
        <p:nvPicPr>
          <p:cNvPr id="17" name="Picture 16" descr="A green and black logo&#10;&#10;Description automatically generated">
            <a:extLst>
              <a:ext uri="{FF2B5EF4-FFF2-40B4-BE49-F238E27FC236}">
                <a16:creationId xmlns:a16="http://schemas.microsoft.com/office/drawing/2014/main" id="{482C2B6F-D691-41E8-75D1-44649184189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34170" y="12185148"/>
            <a:ext cx="2837691" cy="9991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4862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FB55BDA7-ADB7-17E2-12FA-F1DA24659E3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23126"/>
            <a:ext cx="13716000" cy="1371600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E1BA9039-C7E7-5D92-0B95-690306254338}"/>
              </a:ext>
            </a:extLst>
          </p:cNvPr>
          <p:cNvSpPr/>
          <p:nvPr/>
        </p:nvSpPr>
        <p:spPr>
          <a:xfrm flipV="1">
            <a:off x="4180114" y="8932190"/>
            <a:ext cx="9261844" cy="97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5244219-CE2B-DE73-3CCA-311EE1DE55CB}"/>
              </a:ext>
            </a:extLst>
          </p:cNvPr>
          <p:cNvSpPr txBox="1"/>
          <p:nvPr/>
        </p:nvSpPr>
        <p:spPr>
          <a:xfrm>
            <a:off x="3678865" y="9003591"/>
            <a:ext cx="959891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Zbulimi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i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alergjenëve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ushqimor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? 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140080A4-18D9-C75C-0C41-64596F42F8CF}"/>
              </a:ext>
            </a:extLst>
          </p:cNvPr>
          <p:cNvSpPr/>
          <p:nvPr/>
        </p:nvSpPr>
        <p:spPr>
          <a:xfrm>
            <a:off x="7883413" y="9870396"/>
            <a:ext cx="5558546" cy="13892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7E9C87A-4908-269D-FA56-FFF7F51460B2}"/>
              </a:ext>
            </a:extLst>
          </p:cNvPr>
          <p:cNvSpPr txBox="1"/>
          <p:nvPr/>
        </p:nvSpPr>
        <p:spPr>
          <a:xfrm>
            <a:off x="5886775" y="9990645"/>
            <a:ext cx="7391007" cy="1123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Prioriteti</a:t>
            </a:r>
            <a:r>
              <a:rPr lang="en-US" sz="6700" b="1" dirty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 </a:t>
            </a:r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ynë</a:t>
            </a:r>
            <a:endParaRPr lang="en-US" sz="6700" b="1" dirty="0">
              <a:latin typeface="Roboto Black" panose="02000000000000000000" pitchFamily="2" charset="0"/>
              <a:ea typeface="Roboto Black" panose="02000000000000000000" pitchFamily="2" charset="0"/>
              <a:cs typeface="Roboto Black" panose="02000000000000000000" pitchFamily="2" charset="0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3C8B4397-4A53-6415-8BA5-6D1AF23D4F59}"/>
              </a:ext>
            </a:extLst>
          </p:cNvPr>
          <p:cNvSpPr/>
          <p:nvPr/>
        </p:nvSpPr>
        <p:spPr>
          <a:xfrm flipV="1">
            <a:off x="321382" y="363454"/>
            <a:ext cx="5389804" cy="972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20DF78CC-FC7D-431C-23CF-227A63B5B165}"/>
              </a:ext>
            </a:extLst>
          </p:cNvPr>
          <p:cNvSpPr/>
          <p:nvPr/>
        </p:nvSpPr>
        <p:spPr>
          <a:xfrm>
            <a:off x="321383" y="1301660"/>
            <a:ext cx="5565392" cy="13892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451F6650-D481-0CA3-4E5F-34998A264359}"/>
              </a:ext>
            </a:extLst>
          </p:cNvPr>
          <p:cNvSpPr txBox="1"/>
          <p:nvPr/>
        </p:nvSpPr>
        <p:spPr>
          <a:xfrm>
            <a:off x="496970" y="435798"/>
            <a:ext cx="538980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Proteinat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bimore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? 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E74122FA-4964-0AA5-5737-EDDB8477953D}"/>
              </a:ext>
            </a:extLst>
          </p:cNvPr>
          <p:cNvSpPr txBox="1"/>
          <p:nvPr/>
        </p:nvSpPr>
        <p:spPr>
          <a:xfrm>
            <a:off x="496971" y="1377025"/>
            <a:ext cx="6361032" cy="1123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Zgjedhja</a:t>
            </a:r>
            <a:r>
              <a:rPr lang="en-US" sz="6700" b="1" dirty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 </a:t>
            </a:r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juaj</a:t>
            </a:r>
            <a:endParaRPr lang="en-US" sz="6700" b="1" dirty="0">
              <a:latin typeface="Roboto Black" panose="02000000000000000000" pitchFamily="2" charset="0"/>
              <a:ea typeface="Roboto Black" panose="02000000000000000000" pitchFamily="2" charset="0"/>
              <a:cs typeface="Roboto Black" panose="02000000000000000000" pitchFamily="2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CDE8846-5E4F-D494-3A76-8544A4518983}"/>
              </a:ext>
            </a:extLst>
          </p:cNvPr>
          <p:cNvSpPr/>
          <p:nvPr/>
        </p:nvSpPr>
        <p:spPr>
          <a:xfrm>
            <a:off x="-45720" y="11581142"/>
            <a:ext cx="13807440" cy="2157984"/>
          </a:xfrm>
          <a:prstGeom prst="rect">
            <a:avLst/>
          </a:prstGeom>
          <a:solidFill>
            <a:srgbClr val="2828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pic>
        <p:nvPicPr>
          <p:cNvPr id="5" name="Picture 4" descr="A black and white logo&#10;&#10;Description automatically generated">
            <a:extLst>
              <a:ext uri="{FF2B5EF4-FFF2-40B4-BE49-F238E27FC236}">
                <a16:creationId xmlns:a16="http://schemas.microsoft.com/office/drawing/2014/main" id="{7E576AB9-FEEE-7EDF-8136-87297550FEC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00120" y="11597235"/>
            <a:ext cx="4110444" cy="2157984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646066D1-FDA4-3C51-A27F-43ED2549BD13}"/>
              </a:ext>
            </a:extLst>
          </p:cNvPr>
          <p:cNvSpPr txBox="1"/>
          <p:nvPr/>
        </p:nvSpPr>
        <p:spPr>
          <a:xfrm>
            <a:off x="537262" y="12685961"/>
            <a:ext cx="11707124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300" spc="-1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Shkencë</a:t>
            </a:r>
            <a:r>
              <a:rPr lang="en-US" sz="3300" spc="-1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e </a:t>
            </a:r>
            <a:r>
              <a:rPr lang="en-US" sz="3300" spc="-1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besuar</a:t>
            </a:r>
            <a:r>
              <a:rPr lang="en-US" sz="3300" spc="-1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, </a:t>
            </a:r>
            <a:r>
              <a:rPr lang="en-US" sz="3300" spc="-1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ushqim</a:t>
            </a:r>
            <a:r>
              <a:rPr lang="en-US" sz="3300" spc="-1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en-US" sz="3300" spc="-1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i</a:t>
            </a:r>
            <a:r>
              <a:rPr lang="en-US" sz="3300" spc="-1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en-US" sz="3300" spc="-1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sigurt</a:t>
            </a:r>
            <a:endParaRPr lang="en-US" sz="3300" spc="-100" dirty="0">
              <a:solidFill>
                <a:schemeClr val="bg1"/>
              </a:solidFill>
              <a:latin typeface="Roboto Medium" panose="02000000000000000000" pitchFamily="2" charset="0"/>
              <a:ea typeface="Roboto Medium" panose="02000000000000000000" pitchFamily="2" charset="0"/>
              <a:cs typeface="Roboto Medium" panose="02000000000000000000" pitchFamily="2" charset="0"/>
            </a:endParaRPr>
          </a:p>
        </p:txBody>
      </p:sp>
      <p:pic>
        <p:nvPicPr>
          <p:cNvPr id="10" name="Picture 9" descr="A green and black logo&#10;&#10;Description automatically generated">
            <a:extLst>
              <a:ext uri="{FF2B5EF4-FFF2-40B4-BE49-F238E27FC236}">
                <a16:creationId xmlns:a16="http://schemas.microsoft.com/office/drawing/2014/main" id="{D45BC9A9-153E-BA87-B66F-A45E554A28B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34170" y="12185148"/>
            <a:ext cx="2837691" cy="9991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00121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2A20D849-63A0-2C07-7213-1C95F300B25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3779" y="14671"/>
            <a:ext cx="13688445" cy="13688445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DA57A7B8-46AD-030F-E377-BFA5C1C8025C}"/>
              </a:ext>
            </a:extLst>
          </p:cNvPr>
          <p:cNvSpPr/>
          <p:nvPr/>
        </p:nvSpPr>
        <p:spPr>
          <a:xfrm flipV="1">
            <a:off x="5417562" y="8932190"/>
            <a:ext cx="8024397" cy="97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C4B6866-3CC5-F3D4-8D64-C57F0E2AC813}"/>
              </a:ext>
            </a:extLst>
          </p:cNvPr>
          <p:cNvSpPr txBox="1"/>
          <p:nvPr/>
        </p:nvSpPr>
        <p:spPr>
          <a:xfrm>
            <a:off x="5417562" y="9003591"/>
            <a:ext cx="786022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Vlerësimi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i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sigurisë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së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tyre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? 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1B37F32-6F78-3EEC-D653-87FADD03AAB9}"/>
              </a:ext>
            </a:extLst>
          </p:cNvPr>
          <p:cNvSpPr/>
          <p:nvPr/>
        </p:nvSpPr>
        <p:spPr>
          <a:xfrm>
            <a:off x="7883413" y="9870396"/>
            <a:ext cx="5558546" cy="13892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2C2814D-0C0A-EA23-A7DE-0A6915B9C31D}"/>
              </a:ext>
            </a:extLst>
          </p:cNvPr>
          <p:cNvSpPr txBox="1"/>
          <p:nvPr/>
        </p:nvSpPr>
        <p:spPr>
          <a:xfrm>
            <a:off x="5886775" y="9990645"/>
            <a:ext cx="7391007" cy="1123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Prioriteti</a:t>
            </a:r>
            <a:r>
              <a:rPr lang="en-US" sz="6700" b="1" dirty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 </a:t>
            </a:r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ynë</a:t>
            </a:r>
            <a:endParaRPr lang="en-US" sz="6700" b="1" dirty="0">
              <a:latin typeface="Roboto Black" panose="02000000000000000000" pitchFamily="2" charset="0"/>
              <a:ea typeface="Roboto Black" panose="02000000000000000000" pitchFamily="2" charset="0"/>
              <a:cs typeface="Roboto Black" panose="02000000000000000000" pitchFamily="2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F118AC4-2A85-8636-D524-8F619A2CA795}"/>
              </a:ext>
            </a:extLst>
          </p:cNvPr>
          <p:cNvSpPr/>
          <p:nvPr/>
        </p:nvSpPr>
        <p:spPr>
          <a:xfrm flipV="1">
            <a:off x="321382" y="363454"/>
            <a:ext cx="6048584" cy="972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5ACC4A4-A659-D62E-F241-C9AB19B08AD1}"/>
              </a:ext>
            </a:extLst>
          </p:cNvPr>
          <p:cNvSpPr/>
          <p:nvPr/>
        </p:nvSpPr>
        <p:spPr>
          <a:xfrm>
            <a:off x="321383" y="1301660"/>
            <a:ext cx="5565392" cy="13892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D070E80-2EC8-50DB-2054-ACAC0A06A2A0}"/>
              </a:ext>
            </a:extLst>
          </p:cNvPr>
          <p:cNvSpPr txBox="1"/>
          <p:nvPr/>
        </p:nvSpPr>
        <p:spPr>
          <a:xfrm>
            <a:off x="496970" y="435798"/>
            <a:ext cx="786022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Provoni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shije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të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reja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?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6601631-40B1-F3D9-F9D6-8D03AB5E02B0}"/>
              </a:ext>
            </a:extLst>
          </p:cNvPr>
          <p:cNvSpPr txBox="1"/>
          <p:nvPr/>
        </p:nvSpPr>
        <p:spPr>
          <a:xfrm>
            <a:off x="496971" y="1377025"/>
            <a:ext cx="6361032" cy="1123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Zgjedhja</a:t>
            </a:r>
            <a:r>
              <a:rPr lang="en-US" sz="6700" b="1" dirty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 </a:t>
            </a:r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juaj</a:t>
            </a:r>
            <a:endParaRPr lang="en-US" sz="6700" b="1" dirty="0">
              <a:latin typeface="Roboto Black" panose="02000000000000000000" pitchFamily="2" charset="0"/>
              <a:ea typeface="Roboto Black" panose="02000000000000000000" pitchFamily="2" charset="0"/>
              <a:cs typeface="Roboto Black" panose="02000000000000000000" pitchFamily="2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3268E51-0BEE-FD50-1300-3CEECDDABE3C}"/>
              </a:ext>
            </a:extLst>
          </p:cNvPr>
          <p:cNvSpPr/>
          <p:nvPr/>
        </p:nvSpPr>
        <p:spPr>
          <a:xfrm>
            <a:off x="-45720" y="11581142"/>
            <a:ext cx="13807440" cy="2157984"/>
          </a:xfrm>
          <a:prstGeom prst="rect">
            <a:avLst/>
          </a:prstGeom>
          <a:solidFill>
            <a:srgbClr val="2828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pic>
        <p:nvPicPr>
          <p:cNvPr id="14" name="Picture 13" descr="A black and white logo&#10;&#10;Description automatically generated">
            <a:extLst>
              <a:ext uri="{FF2B5EF4-FFF2-40B4-BE49-F238E27FC236}">
                <a16:creationId xmlns:a16="http://schemas.microsoft.com/office/drawing/2014/main" id="{B0F43B40-0E3F-D023-4BAF-48BB65D0078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00120" y="11597235"/>
            <a:ext cx="4110444" cy="2157984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BEE01AFE-E8F4-ED70-2A1E-94E7A78BAFC9}"/>
              </a:ext>
            </a:extLst>
          </p:cNvPr>
          <p:cNvSpPr txBox="1"/>
          <p:nvPr/>
        </p:nvSpPr>
        <p:spPr>
          <a:xfrm>
            <a:off x="537262" y="12685961"/>
            <a:ext cx="11707124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300" spc="-1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Shkencë</a:t>
            </a:r>
            <a:r>
              <a:rPr lang="en-US" sz="3300" spc="-1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e </a:t>
            </a:r>
            <a:r>
              <a:rPr lang="en-US" sz="3300" spc="-1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besuar</a:t>
            </a:r>
            <a:r>
              <a:rPr lang="en-US" sz="3300" spc="-1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, </a:t>
            </a:r>
            <a:r>
              <a:rPr lang="en-US" sz="3300" spc="-1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ushqim</a:t>
            </a:r>
            <a:r>
              <a:rPr lang="en-US" sz="3300" spc="-1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en-US" sz="3300" spc="-1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i</a:t>
            </a:r>
            <a:r>
              <a:rPr lang="en-US" sz="3300" spc="-1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en-US" sz="3300" spc="-1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sigurt</a:t>
            </a:r>
            <a:endParaRPr lang="en-US" sz="3300" spc="-100" dirty="0">
              <a:solidFill>
                <a:schemeClr val="bg1"/>
              </a:solidFill>
              <a:latin typeface="Roboto Medium" panose="02000000000000000000" pitchFamily="2" charset="0"/>
              <a:ea typeface="Roboto Medium" panose="02000000000000000000" pitchFamily="2" charset="0"/>
              <a:cs typeface="Roboto Medium" panose="02000000000000000000" pitchFamily="2" charset="0"/>
            </a:endParaRPr>
          </a:p>
        </p:txBody>
      </p:sp>
      <p:pic>
        <p:nvPicPr>
          <p:cNvPr id="17" name="Picture 16" descr="A green and black logo&#10;&#10;Description automatically generated">
            <a:extLst>
              <a:ext uri="{FF2B5EF4-FFF2-40B4-BE49-F238E27FC236}">
                <a16:creationId xmlns:a16="http://schemas.microsoft.com/office/drawing/2014/main" id="{04EAFDFF-ACAB-6A41-6B45-306B6D3320B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34170" y="12185148"/>
            <a:ext cx="2837691" cy="9991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55699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5BAD6DB-0381-A458-BDA5-AA102800415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383" y="0"/>
            <a:ext cx="13703358" cy="1371600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2A16D18A-5D04-9650-D90C-97BFF448FDA5}"/>
              </a:ext>
            </a:extLst>
          </p:cNvPr>
          <p:cNvSpPr/>
          <p:nvPr/>
        </p:nvSpPr>
        <p:spPr>
          <a:xfrm flipV="1">
            <a:off x="4657061" y="8932190"/>
            <a:ext cx="8784898" cy="97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0E317E2-12AB-E8C7-D1EB-71651D869A73}"/>
              </a:ext>
            </a:extLst>
          </p:cNvPr>
          <p:cNvSpPr txBox="1"/>
          <p:nvPr/>
        </p:nvSpPr>
        <p:spPr>
          <a:xfrm>
            <a:off x="4657060" y="9003591"/>
            <a:ext cx="862072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Etiketimi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i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bazuar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në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shkencë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?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F305C92A-DF5D-1E2C-3177-53B448D122B8}"/>
              </a:ext>
            </a:extLst>
          </p:cNvPr>
          <p:cNvSpPr/>
          <p:nvPr/>
        </p:nvSpPr>
        <p:spPr>
          <a:xfrm>
            <a:off x="7883413" y="9870396"/>
            <a:ext cx="5558546" cy="13892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96F919B-9D50-47E1-4AFC-DEAE5D20E89A}"/>
              </a:ext>
            </a:extLst>
          </p:cNvPr>
          <p:cNvSpPr txBox="1"/>
          <p:nvPr/>
        </p:nvSpPr>
        <p:spPr>
          <a:xfrm>
            <a:off x="5886775" y="9990645"/>
            <a:ext cx="7391007" cy="1123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Prioriteti</a:t>
            </a:r>
            <a:r>
              <a:rPr lang="en-US" sz="6700" b="1" dirty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 </a:t>
            </a:r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ynë</a:t>
            </a:r>
            <a:endParaRPr lang="en-US" sz="6700" b="1" dirty="0">
              <a:latin typeface="Roboto Black" panose="02000000000000000000" pitchFamily="2" charset="0"/>
              <a:ea typeface="Roboto Black" panose="02000000000000000000" pitchFamily="2" charset="0"/>
              <a:cs typeface="Roboto Black" panose="02000000000000000000" pitchFamily="2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81E10FC5-6E44-E756-FABE-2564E63A3BB2}"/>
              </a:ext>
            </a:extLst>
          </p:cNvPr>
          <p:cNvSpPr/>
          <p:nvPr/>
        </p:nvSpPr>
        <p:spPr>
          <a:xfrm flipV="1">
            <a:off x="321381" y="363454"/>
            <a:ext cx="7860221" cy="972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D41EEC39-51D7-FDF5-FCAB-4DB207240DB8}"/>
              </a:ext>
            </a:extLst>
          </p:cNvPr>
          <p:cNvSpPr/>
          <p:nvPr/>
        </p:nvSpPr>
        <p:spPr>
          <a:xfrm>
            <a:off x="321383" y="1301660"/>
            <a:ext cx="5565392" cy="13892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B2F3549-015D-6E0C-BDA8-25E8C0F510E4}"/>
              </a:ext>
            </a:extLst>
          </p:cNvPr>
          <p:cNvSpPr txBox="1"/>
          <p:nvPr/>
        </p:nvSpPr>
        <p:spPr>
          <a:xfrm>
            <a:off x="496970" y="435798"/>
            <a:ext cx="786022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Filloni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ditën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shëndetshëm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?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2BF8A75-BACE-2097-EE4C-E1EC0D42AB3B}"/>
              </a:ext>
            </a:extLst>
          </p:cNvPr>
          <p:cNvSpPr txBox="1"/>
          <p:nvPr/>
        </p:nvSpPr>
        <p:spPr>
          <a:xfrm>
            <a:off x="496971" y="1377025"/>
            <a:ext cx="6361032" cy="1123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Zgjedhja</a:t>
            </a:r>
            <a:r>
              <a:rPr lang="en-US" sz="6700" b="1" dirty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 </a:t>
            </a:r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juaj</a:t>
            </a:r>
            <a:endParaRPr lang="en-US" sz="6700" b="1" dirty="0">
              <a:latin typeface="Roboto Black" panose="02000000000000000000" pitchFamily="2" charset="0"/>
              <a:ea typeface="Roboto Black" panose="02000000000000000000" pitchFamily="2" charset="0"/>
              <a:cs typeface="Roboto Black" panose="02000000000000000000" pitchFamily="2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7839014-2199-E769-58F5-22283E408D9B}"/>
              </a:ext>
            </a:extLst>
          </p:cNvPr>
          <p:cNvSpPr/>
          <p:nvPr/>
        </p:nvSpPr>
        <p:spPr>
          <a:xfrm>
            <a:off x="-45720" y="11581142"/>
            <a:ext cx="13807440" cy="2157984"/>
          </a:xfrm>
          <a:prstGeom prst="rect">
            <a:avLst/>
          </a:prstGeom>
          <a:solidFill>
            <a:srgbClr val="2828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pic>
        <p:nvPicPr>
          <p:cNvPr id="8" name="Picture 7" descr="A black and white logo&#10;&#10;Description automatically generated">
            <a:extLst>
              <a:ext uri="{FF2B5EF4-FFF2-40B4-BE49-F238E27FC236}">
                <a16:creationId xmlns:a16="http://schemas.microsoft.com/office/drawing/2014/main" id="{9DABA85B-F453-CC73-C147-2DD929ABFAA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00120" y="11597235"/>
            <a:ext cx="4110444" cy="2157984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DB39384F-C8E6-4E13-3E2A-F9D9B3B8715C}"/>
              </a:ext>
            </a:extLst>
          </p:cNvPr>
          <p:cNvSpPr txBox="1"/>
          <p:nvPr/>
        </p:nvSpPr>
        <p:spPr>
          <a:xfrm>
            <a:off x="537262" y="12685961"/>
            <a:ext cx="11707124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300" spc="-1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Shkencë</a:t>
            </a:r>
            <a:r>
              <a:rPr lang="en-US" sz="3300" spc="-1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e </a:t>
            </a:r>
            <a:r>
              <a:rPr lang="en-US" sz="3300" spc="-1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besuar</a:t>
            </a:r>
            <a:r>
              <a:rPr lang="en-US" sz="3300" spc="-1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, </a:t>
            </a:r>
            <a:r>
              <a:rPr lang="en-US" sz="3300" spc="-1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ushqim</a:t>
            </a:r>
            <a:r>
              <a:rPr lang="en-US" sz="3300" spc="-1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en-US" sz="3300" spc="-1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i</a:t>
            </a:r>
            <a:r>
              <a:rPr lang="en-US" sz="3300" spc="-1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en-US" sz="3300" spc="-1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sigurt</a:t>
            </a:r>
            <a:endParaRPr lang="en-US" sz="3300" spc="-100" dirty="0">
              <a:solidFill>
                <a:schemeClr val="bg1"/>
              </a:solidFill>
              <a:latin typeface="Roboto Medium" panose="02000000000000000000" pitchFamily="2" charset="0"/>
              <a:ea typeface="Roboto Medium" panose="02000000000000000000" pitchFamily="2" charset="0"/>
              <a:cs typeface="Roboto Medium" panose="02000000000000000000" pitchFamily="2" charset="0"/>
            </a:endParaRPr>
          </a:p>
        </p:txBody>
      </p:sp>
      <p:pic>
        <p:nvPicPr>
          <p:cNvPr id="17" name="Picture 16" descr="A green and black logo&#10;&#10;Description automatically generated">
            <a:extLst>
              <a:ext uri="{FF2B5EF4-FFF2-40B4-BE49-F238E27FC236}">
                <a16:creationId xmlns:a16="http://schemas.microsoft.com/office/drawing/2014/main" id="{D6B020C7-DA1E-939A-D55D-C4A12D20AAA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34170" y="12185148"/>
            <a:ext cx="2837691" cy="9991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001844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6356EEDEAE7F14A88356AAC92EB024A" ma:contentTypeVersion="13" ma:contentTypeDescription="Create a new document." ma:contentTypeScope="" ma:versionID="0db299d0f6abee991b9845b0cde0892c">
  <xsd:schema xmlns:xsd="http://www.w3.org/2001/XMLSchema" xmlns:xs="http://www.w3.org/2001/XMLSchema" xmlns:p="http://schemas.microsoft.com/office/2006/metadata/properties" xmlns:ns2="4f6368f1-8b3d-436b-8b27-811514ce3001" xmlns:ns3="89653cd1-c1a4-4050-8311-3f96f910c397" targetNamespace="http://schemas.microsoft.com/office/2006/metadata/properties" ma:root="true" ma:fieldsID="0b3f98a5b042614c187e476a6c1710a4" ns2:_="" ns3:_="">
    <xsd:import namespace="4f6368f1-8b3d-436b-8b27-811514ce3001"/>
    <xsd:import namespace="89653cd1-c1a4-4050-8311-3f96f910c39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LengthInSecond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f6368f1-8b3d-436b-8b27-811514ce300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8d3d8e85-2482-46d5-b3d8-06dc7993f3c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9653cd1-c1a4-4050-8311-3f96f910c397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752d8240-99b7-49a5-984c-b45bc1eb92bc}" ma:internalName="TaxCatchAll" ma:showField="CatchAllData" ma:web="89653cd1-c1a4-4050-8311-3f96f910c39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89653cd1-c1a4-4050-8311-3f96f910c397" xsi:nil="true"/>
    <lcf76f155ced4ddcb4097134ff3c332f xmlns="4f6368f1-8b3d-436b-8b27-811514ce3001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362370AE-317F-413A-880F-6F624BB9594F}"/>
</file>

<file path=customXml/itemProps2.xml><?xml version="1.0" encoding="utf-8"?>
<ds:datastoreItem xmlns:ds="http://schemas.openxmlformats.org/officeDocument/2006/customXml" ds:itemID="{C8E8C4C4-33D1-4CFC-9254-D98973782DB3}"/>
</file>

<file path=customXml/itemProps3.xml><?xml version="1.0" encoding="utf-8"?>
<ds:datastoreItem xmlns:ds="http://schemas.openxmlformats.org/officeDocument/2006/customXml" ds:itemID="{E4AE5B7A-0FFA-4722-92A1-7C6424AF7D99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2689</TotalTime>
  <Words>102</Words>
  <Application>Microsoft Macintosh PowerPoint</Application>
  <PresentationFormat>Custom</PresentationFormat>
  <Paragraphs>25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2" baseType="lpstr">
      <vt:lpstr>Arial</vt:lpstr>
      <vt:lpstr>Calibri</vt:lpstr>
      <vt:lpstr>Calibri Light</vt:lpstr>
      <vt:lpstr>Roboto</vt:lpstr>
      <vt:lpstr>Roboto Black</vt:lpstr>
      <vt:lpstr>Roboto Medium</vt:lpstr>
      <vt:lpstr>Thème Office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antoine jovenet</dc:creator>
  <cp:lastModifiedBy>Petre Secicar</cp:lastModifiedBy>
  <cp:revision>39</cp:revision>
  <dcterms:created xsi:type="dcterms:W3CDTF">2024-06-06T13:31:57Z</dcterms:created>
  <dcterms:modified xsi:type="dcterms:W3CDTF">2025-05-15T16:17:05Z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0x01010006356EEDEAE7F14A88356AAC92EB024A</vt:lpwstr>
  </property>
  <property fmtid="{D5CDD505-2E9C-101B-9397-08002B2CF9AE}" pid="3" name="MediaServiceImageTags">
    <vt:lpwstr/>
  </property>
</Properties>
</file>